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394" r:id="rId4"/>
    <p:sldId id="466" r:id="rId5"/>
    <p:sldId id="500" r:id="rId6"/>
    <p:sldId id="506" r:id="rId7"/>
    <p:sldId id="526" r:id="rId8"/>
    <p:sldId id="527" r:id="rId9"/>
    <p:sldId id="529" r:id="rId10"/>
    <p:sldId id="540" r:id="rId11"/>
    <p:sldId id="541" r:id="rId12"/>
    <p:sldId id="530" r:id="rId13"/>
    <p:sldId id="544" r:id="rId14"/>
    <p:sldId id="545" r:id="rId15"/>
    <p:sldId id="542" r:id="rId16"/>
    <p:sldId id="543" r:id="rId17"/>
    <p:sldId id="508" r:id="rId18"/>
    <p:sldId id="532" r:id="rId19"/>
    <p:sldId id="533" r:id="rId20"/>
    <p:sldId id="536" r:id="rId21"/>
    <p:sldId id="546" r:id="rId22"/>
    <p:sldId id="547" r:id="rId23"/>
    <p:sldId id="548" r:id="rId24"/>
    <p:sldId id="549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442" r:id="rId42"/>
    <p:sldId id="352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562" autoAdjust="0"/>
    <p:restoredTop sz="94595" autoAdjust="0"/>
  </p:normalViewPr>
  <p:slideViewPr>
    <p:cSldViewPr>
      <p:cViewPr varScale="1">
        <p:scale>
          <a:sx n="50" d="100"/>
          <a:sy n="50" d="100"/>
        </p:scale>
        <p:origin x="-91" y="-8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scoreJSON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827212" y="5486400"/>
            <a:ext cx="9739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scoreToHTMLTable(['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xmlns="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json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xmlns="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natural order 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xmlns="" val="273726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xmlns="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15032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xmlns="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9107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#9835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xmlns="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5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11939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words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007788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2705" y="4266319"/>
            <a:ext cx="400538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80590" y="4768316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13368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xmlns="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Objects, Maps,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xmlns="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xmlns="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1097</TotalTime>
  <Words>3015</Words>
  <Application>Microsoft Office PowerPoint</Application>
  <PresentationFormat>Custom</PresentationFormat>
  <Paragraphs>460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SoftUni 16x9</vt:lpstr>
      <vt:lpstr>1_SoftUni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Objects, Maps,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VasilVp</cp:lastModifiedBy>
  <cp:revision>148</cp:revision>
  <dcterms:created xsi:type="dcterms:W3CDTF">2014-01-02T17:00:34Z</dcterms:created>
  <dcterms:modified xsi:type="dcterms:W3CDTF">2016-10-04T14:37:29Z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